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08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78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8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88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9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9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65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1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382" y="945772"/>
            <a:ext cx="6631709" cy="1751246"/>
          </a:xfrm>
        </p:spPr>
        <p:txBody>
          <a:bodyPr>
            <a:normAutofit/>
          </a:bodyPr>
          <a:lstStyle/>
          <a:p>
            <a:r>
              <a:rPr lang="en-US" sz="2800" dirty="0"/>
              <a:t>Performance Analysis of Students in Various Subjects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558" y="136215"/>
            <a:ext cx="6000561" cy="1048369"/>
          </a:xfrm>
        </p:spPr>
        <p:txBody>
          <a:bodyPr>
            <a:normAutofit/>
          </a:bodyPr>
          <a:lstStyle/>
          <a:p>
            <a:r>
              <a:rPr lang="en-US" dirty="0"/>
              <a:t>insights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2170D86-363B-6296-390D-6381AE67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44" y="1437979"/>
            <a:ext cx="7090500" cy="4066894"/>
          </a:xfrm>
          <a:prstGeom prst="rect">
            <a:avLst/>
          </a:prstGeom>
        </p:spPr>
      </p:pic>
      <p:pic>
        <p:nvPicPr>
          <p:cNvPr id="4" name="Picture 3" descr="A group of bars with different colors&#10;&#10;Description automatically generated">
            <a:extLst>
              <a:ext uri="{FF2B5EF4-FFF2-40B4-BE49-F238E27FC236}">
                <a16:creationId xmlns:a16="http://schemas.microsoft.com/office/drawing/2014/main" id="{72FC9CE3-4120-F01C-E62C-9C12725B7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932" y="1021767"/>
            <a:ext cx="7422523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7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558" y="136215"/>
            <a:ext cx="6000561" cy="1048369"/>
          </a:xfrm>
        </p:spPr>
        <p:txBody>
          <a:bodyPr>
            <a:normAutofit/>
          </a:bodyPr>
          <a:lstStyle/>
          <a:p>
            <a:r>
              <a:rPr lang="en-US" dirty="0"/>
              <a:t>insights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7DA813-56A4-F176-2798-3F266BEC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330" y="1420361"/>
            <a:ext cx="7114006" cy="360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1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000561" cy="1048369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1BE7CA-C459-1CF1-DDE7-2B3F8756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48" y="1708727"/>
            <a:ext cx="5116980" cy="49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000561" cy="1048369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43C0DD-B540-9A0C-BEFF-FE26AE129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43" y="1639423"/>
            <a:ext cx="6296176" cy="48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000561" cy="1048369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mputer screen with text&#10;&#10;Description automatically generated">
            <a:extLst>
              <a:ext uri="{FF2B5EF4-FFF2-40B4-BE49-F238E27FC236}">
                <a16:creationId xmlns:a16="http://schemas.microsoft.com/office/drawing/2014/main" id="{82D4662C-E8F3-749F-A618-59B78441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155" y="2358186"/>
            <a:ext cx="6727637" cy="26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0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000561" cy="1048369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67248D-9FD4-9C12-0BE8-BB6483325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261" y="1780153"/>
            <a:ext cx="5250466" cy="46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9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9658" y="285607"/>
            <a:ext cx="6748706" cy="475715"/>
          </a:xfrm>
        </p:spPr>
        <p:txBody>
          <a:bodyPr>
            <a:noAutofit/>
          </a:bodyPr>
          <a:lstStyle/>
          <a:p>
            <a:r>
              <a:rPr lang="en-US" sz="2000" dirty="0"/>
              <a:t>Analysis of Eligibility Criteria Based on Attendance Percentage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68703C-9341-A87D-D986-A9A38FF2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74" y="1219200"/>
            <a:ext cx="7886687" cy="52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000561" cy="1048369"/>
          </a:xfrm>
        </p:spPr>
        <p:txBody>
          <a:bodyPr>
            <a:normAutofit/>
          </a:bodyPr>
          <a:lstStyle/>
          <a:p>
            <a:r>
              <a:rPr lang="en-US" dirty="0"/>
              <a:t>insights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circle with a triangle and a number of percentages&#10;&#10;Description automatically generated">
            <a:extLst>
              <a:ext uri="{FF2B5EF4-FFF2-40B4-BE49-F238E27FC236}">
                <a16:creationId xmlns:a16="http://schemas.microsoft.com/office/drawing/2014/main" id="{192F4B8B-E946-7C1A-4E03-998993EBA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400" y="1708727"/>
            <a:ext cx="6104149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2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558" y="136215"/>
            <a:ext cx="6000561" cy="1048369"/>
          </a:xfrm>
        </p:spPr>
        <p:txBody>
          <a:bodyPr>
            <a:normAutofit/>
          </a:bodyPr>
          <a:lstStyle/>
          <a:p>
            <a:r>
              <a:rPr lang="en-US" dirty="0"/>
              <a:t>insights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a red bar&#10;&#10;Description automatically generated">
            <a:extLst>
              <a:ext uri="{FF2B5EF4-FFF2-40B4-BE49-F238E27FC236}">
                <a16:creationId xmlns:a16="http://schemas.microsoft.com/office/drawing/2014/main" id="{25E5BE66-3150-AFC7-BA20-D00E9F7B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57" y="1224741"/>
            <a:ext cx="5756227" cy="53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558" y="136215"/>
            <a:ext cx="6000561" cy="1048369"/>
          </a:xfrm>
        </p:spPr>
        <p:txBody>
          <a:bodyPr>
            <a:normAutofit/>
          </a:bodyPr>
          <a:lstStyle/>
          <a:p>
            <a:r>
              <a:rPr lang="en-US" dirty="0"/>
              <a:t>insights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2170D86-363B-6296-390D-6381AE67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44" y="1437979"/>
            <a:ext cx="7090500" cy="40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060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{7BC74945-4230-4059-94DC-A5DE4803D8D3}tf33968143_win32</Template>
  <TotalTime>25</TotalTime>
  <Words>42</Words>
  <Application>Microsoft Office PowerPoint</Application>
  <PresentationFormat>Widescreen</PresentationFormat>
  <Paragraphs>24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Custom</vt:lpstr>
      <vt:lpstr>Performance Analysis of Students in Various Subjects</vt:lpstr>
      <vt:lpstr>Data analysis</vt:lpstr>
      <vt:lpstr>Data analysis</vt:lpstr>
      <vt:lpstr>Data analysis</vt:lpstr>
      <vt:lpstr>Data analysis</vt:lpstr>
      <vt:lpstr>Analysis of Eligibility Criteria Based on Attendance Percentage</vt:lpstr>
      <vt:lpstr>insights</vt:lpstr>
      <vt:lpstr>insights</vt:lpstr>
      <vt:lpstr>insights</vt:lpstr>
      <vt:lpstr>insights</vt:lpstr>
      <vt:lpstr>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Analysis of Students in Various Subjects</dc:title>
  <dc:creator>Engineer Jamshaid Ali Kachhelo</dc:creator>
  <cp:lastModifiedBy>Engineer Jamshaid Ali Kachhelo</cp:lastModifiedBy>
  <cp:revision>1</cp:revision>
  <dcterms:created xsi:type="dcterms:W3CDTF">2024-03-25T06:47:20Z</dcterms:created>
  <dcterms:modified xsi:type="dcterms:W3CDTF">2024-03-25T07:12:48Z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